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1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5214" autoAdjust="0"/>
  </p:normalViewPr>
  <p:slideViewPr>
    <p:cSldViewPr snapToGrid="0">
      <p:cViewPr>
        <p:scale>
          <a:sx n="186" d="100"/>
          <a:sy n="186" d="100"/>
        </p:scale>
        <p:origin x="212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0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2286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69825"/>
              </p:ext>
            </p:extLst>
          </p:nvPr>
        </p:nvGraphicFramePr>
        <p:xfrm>
          <a:off x="369468" y="7351933"/>
          <a:ext cx="2064598" cy="1850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07353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53003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 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9333"/>
              </p:ext>
            </p:extLst>
          </p:nvPr>
        </p:nvGraphicFramePr>
        <p:xfrm>
          <a:off x="4363196" y="1963158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C4797F57-997C-5341-B8D5-0315D5A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C1F21-5ECA-EDED-20F9-C9F0B4C8479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EBCF-D993-0AFC-FF6F-8AE6146FAF42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6" name="슬라이드 번호 개체 틀 13">
            <a:extLst>
              <a:ext uri="{FF2B5EF4-FFF2-40B4-BE49-F238E27FC236}">
                <a16:creationId xmlns:a16="http://schemas.microsoft.com/office/drawing/2014/main" id="{B92D20D6-836D-1C46-F610-CADAE845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A30418-BAF5-037D-C066-A80393964FC0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2090-994E-9189-8416-4EC63F037149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ACC7A6-F08E-5550-C347-D7A41287F305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E44BB590-5211-ABD0-60F0-9D2C11AF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6C1614-391F-CC16-21FB-78B214EBC6E5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B581-0E16-FDD2-3CEB-29DDDE87536F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3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80788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75162</TotalTime>
  <Words>3279</Words>
  <Application>Microsoft Macintosh PowerPoint</Application>
  <PresentationFormat>A4 용지(210x297mm)</PresentationFormat>
  <Paragraphs>422</Paragraphs>
  <Slides>12</Slides>
  <Notes>12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194</cp:revision>
  <cp:lastPrinted>2022-09-22T06:42:11Z</cp:lastPrinted>
  <dcterms:created xsi:type="dcterms:W3CDTF">2019-12-14T03:40:34Z</dcterms:created>
  <dcterms:modified xsi:type="dcterms:W3CDTF">2022-10-03T15:39:22Z</dcterms:modified>
</cp:coreProperties>
</file>